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-174" y="2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B1383-5D48-4EE3-AD3F-E6D9708E85E4}" type="datetimeFigureOut">
              <a:rPr lang="es-AR" smtClean="0"/>
              <a:t>09/01/2019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68991-2D36-4E12-BB72-79770905BCAB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B1383-5D48-4EE3-AD3F-E6D9708E85E4}" type="datetimeFigureOut">
              <a:rPr lang="es-AR" smtClean="0"/>
              <a:t>09/01/2019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68991-2D36-4E12-BB72-79770905BCAB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B1383-5D48-4EE3-AD3F-E6D9708E85E4}" type="datetimeFigureOut">
              <a:rPr lang="es-AR" smtClean="0"/>
              <a:t>09/01/2019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68991-2D36-4E12-BB72-79770905BCAB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B1383-5D48-4EE3-AD3F-E6D9708E85E4}" type="datetimeFigureOut">
              <a:rPr lang="es-AR" smtClean="0"/>
              <a:t>09/01/2019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68991-2D36-4E12-BB72-79770905BCAB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B1383-5D48-4EE3-AD3F-E6D9708E85E4}" type="datetimeFigureOut">
              <a:rPr lang="es-AR" smtClean="0"/>
              <a:t>09/01/2019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68991-2D36-4E12-BB72-79770905BCAB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B1383-5D48-4EE3-AD3F-E6D9708E85E4}" type="datetimeFigureOut">
              <a:rPr lang="es-AR" smtClean="0"/>
              <a:t>09/01/2019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68991-2D36-4E12-BB72-79770905BCAB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B1383-5D48-4EE3-AD3F-E6D9708E85E4}" type="datetimeFigureOut">
              <a:rPr lang="es-AR" smtClean="0"/>
              <a:t>09/01/2019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68991-2D36-4E12-BB72-79770905BCAB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B1383-5D48-4EE3-AD3F-E6D9708E85E4}" type="datetimeFigureOut">
              <a:rPr lang="es-AR" smtClean="0"/>
              <a:t>09/01/2019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A568991-2D36-4E12-BB72-79770905BCAB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B1383-5D48-4EE3-AD3F-E6D9708E85E4}" type="datetimeFigureOut">
              <a:rPr lang="es-AR" smtClean="0"/>
              <a:t>09/01/2019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68991-2D36-4E12-BB72-79770905BCAB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B1383-5D48-4EE3-AD3F-E6D9708E85E4}" type="datetimeFigureOut">
              <a:rPr lang="es-AR" smtClean="0"/>
              <a:t>09/01/2019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68991-2D36-4E12-BB72-79770905BCAB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B1383-5D48-4EE3-AD3F-E6D9708E85E4}" type="datetimeFigureOut">
              <a:rPr lang="es-AR" smtClean="0"/>
              <a:t>09/01/2019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68991-2D36-4E12-BB72-79770905BCAB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8C4B1383-5D48-4EE3-AD3F-E6D9708E85E4}" type="datetimeFigureOut">
              <a:rPr lang="es-AR" smtClean="0"/>
              <a:t>09/01/2019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EA568991-2D36-4E12-BB72-79770905BCAB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48516" t="13177" r="6953" b="4839"/>
          <a:stretch/>
        </p:blipFill>
        <p:spPr>
          <a:xfrm>
            <a:off x="2400299" y="441493"/>
            <a:ext cx="5876925" cy="608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5630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Ángulo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Ángulos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Raquel Margarita CALLEJO</dc:creator>
  <cp:lastModifiedBy>SEVEN</cp:lastModifiedBy>
  <cp:revision>2</cp:revision>
  <dcterms:created xsi:type="dcterms:W3CDTF">2019-01-08T15:28:56Z</dcterms:created>
  <dcterms:modified xsi:type="dcterms:W3CDTF">2019-01-10T00:59:13Z</dcterms:modified>
</cp:coreProperties>
</file>