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51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47C7C-A491-4DB2-ABAA-95C9A2661B97}" type="datetimeFigureOut">
              <a:rPr lang="es-AR" smtClean="0"/>
              <a:t>29/12/2017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EBFA-D9F1-468E-8F00-E9116FC229F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20885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47C7C-A491-4DB2-ABAA-95C9A2661B97}" type="datetimeFigureOut">
              <a:rPr lang="es-AR" smtClean="0"/>
              <a:t>29/12/2017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EBFA-D9F1-468E-8F00-E9116FC229F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81851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47C7C-A491-4DB2-ABAA-95C9A2661B97}" type="datetimeFigureOut">
              <a:rPr lang="es-AR" smtClean="0"/>
              <a:t>29/12/2017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EBFA-D9F1-468E-8F00-E9116FC229F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73608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47C7C-A491-4DB2-ABAA-95C9A2661B97}" type="datetimeFigureOut">
              <a:rPr lang="es-AR" smtClean="0"/>
              <a:t>29/12/2017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EBFA-D9F1-468E-8F00-E9116FC229F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86851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47C7C-A491-4DB2-ABAA-95C9A2661B97}" type="datetimeFigureOut">
              <a:rPr lang="es-AR" smtClean="0"/>
              <a:t>29/12/2017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EBFA-D9F1-468E-8F00-E9116FC229F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26336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47C7C-A491-4DB2-ABAA-95C9A2661B97}" type="datetimeFigureOut">
              <a:rPr lang="es-AR" smtClean="0"/>
              <a:t>29/12/2017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EBFA-D9F1-468E-8F00-E9116FC229F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24357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47C7C-A491-4DB2-ABAA-95C9A2661B97}" type="datetimeFigureOut">
              <a:rPr lang="es-AR" smtClean="0"/>
              <a:t>29/12/2017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EBFA-D9F1-468E-8F00-E9116FC229F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83196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47C7C-A491-4DB2-ABAA-95C9A2661B97}" type="datetimeFigureOut">
              <a:rPr lang="es-AR" smtClean="0"/>
              <a:t>29/12/2017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EBFA-D9F1-468E-8F00-E9116FC229F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5231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47C7C-A491-4DB2-ABAA-95C9A2661B97}" type="datetimeFigureOut">
              <a:rPr lang="es-AR" smtClean="0"/>
              <a:t>29/12/2017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EBFA-D9F1-468E-8F00-E9116FC229F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72308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47C7C-A491-4DB2-ABAA-95C9A2661B97}" type="datetimeFigureOut">
              <a:rPr lang="es-AR" smtClean="0"/>
              <a:t>29/12/2017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EBFA-D9F1-468E-8F00-E9116FC229F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78456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47C7C-A491-4DB2-ABAA-95C9A2661B97}" type="datetimeFigureOut">
              <a:rPr lang="es-AR" smtClean="0"/>
              <a:t>29/12/2017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EBFA-D9F1-468E-8F00-E9116FC229F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47662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47C7C-A491-4DB2-ABAA-95C9A2661B97}" type="datetimeFigureOut">
              <a:rPr lang="es-AR" smtClean="0"/>
              <a:t>29/12/2017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0EBFA-D9F1-468E-8F00-E9116FC229F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23547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FCED58-2C4A-4CDE-9D02-68C17F596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49" y="386832"/>
            <a:ext cx="9303302" cy="60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945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04D296-9B4E-4679-BC6A-F6023BCBF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49" y="386832"/>
            <a:ext cx="9303302" cy="60843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D39417-1382-402B-AAD7-68AB99189DF3}"/>
              </a:ext>
            </a:extLst>
          </p:cNvPr>
          <p:cNvSpPr txBox="1"/>
          <p:nvPr/>
        </p:nvSpPr>
        <p:spPr>
          <a:xfrm>
            <a:off x="6761018" y="5006109"/>
            <a:ext cx="191192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/>
              <a:t>SÓLO DOS ESCUELAS ALCANZABAN LA META</a:t>
            </a:r>
          </a:p>
        </p:txBody>
      </p:sp>
    </p:spTree>
    <p:extLst>
      <p:ext uri="{BB962C8B-B14F-4D97-AF65-F5344CB8AC3E}">
        <p14:creationId xmlns:p14="http://schemas.microsoft.com/office/powerpoint/2010/main" val="2909785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DF0419-B140-4A62-BD38-0E483CA59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49" y="386832"/>
            <a:ext cx="9303302" cy="60843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81E236-5AED-4F5E-83E5-EC203FE3B786}"/>
              </a:ext>
            </a:extLst>
          </p:cNvPr>
          <p:cNvSpPr txBox="1"/>
          <p:nvPr/>
        </p:nvSpPr>
        <p:spPr>
          <a:xfrm>
            <a:off x="6548582" y="4350328"/>
            <a:ext cx="191192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/>
              <a:t>26 DE LAS 29 ESCUELAS ALCANZABAN LA META</a:t>
            </a:r>
          </a:p>
        </p:txBody>
      </p:sp>
    </p:spTree>
    <p:extLst>
      <p:ext uri="{BB962C8B-B14F-4D97-AF65-F5344CB8AC3E}">
        <p14:creationId xmlns:p14="http://schemas.microsoft.com/office/powerpoint/2010/main" val="2739092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212</TotalTime>
  <Words>14</Words>
  <Application>Microsoft Office PowerPoint</Application>
  <PresentationFormat>A4 Paper (210x297 mm)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Juan Carlos Bossio</dc:creator>
  <cp:lastModifiedBy>Juan Carlos Bossio</cp:lastModifiedBy>
  <cp:revision>6</cp:revision>
  <dcterms:created xsi:type="dcterms:W3CDTF">2017-12-21T17:52:21Z</dcterms:created>
  <dcterms:modified xsi:type="dcterms:W3CDTF">2017-12-29T16:26:50Z</dcterms:modified>
</cp:coreProperties>
</file>